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1" r:id="rId2"/>
    <p:sldMasterId id="2147483663" r:id="rId3"/>
  </p:sldMasterIdLst>
  <p:notesMasterIdLst>
    <p:notesMasterId r:id="rId9"/>
  </p:notesMasterIdLst>
  <p:handoutMasterIdLst>
    <p:handoutMasterId r:id="rId10"/>
  </p:handoutMasterIdLst>
  <p:sldIdLst>
    <p:sldId id="266" r:id="rId4"/>
    <p:sldId id="259" r:id="rId5"/>
    <p:sldId id="263" r:id="rId6"/>
    <p:sldId id="265" r:id="rId7"/>
    <p:sldId id="258" r:id="rId8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BFCC42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5FC6AD-0FAC-4106-8846-BF0B0CB6E57D}" type="doc">
      <dgm:prSet loTypeId="urn:microsoft.com/office/officeart/2005/8/layout/cycle5" loCatId="cycle" qsTypeId="urn:microsoft.com/office/officeart/2005/8/quickstyle/3d8" qsCatId="3D" csTypeId="urn:microsoft.com/office/officeart/2005/8/colors/accent2_1" csCatId="accent2" phldr="1"/>
      <dgm:spPr/>
      <dgm:t>
        <a:bodyPr/>
        <a:lstStyle/>
        <a:p>
          <a:endParaRPr lang="it-IT"/>
        </a:p>
      </dgm:t>
    </dgm:pt>
    <dgm:pt modelId="{5D3ECA0B-7C48-4FCD-B160-70053E2BC132}">
      <dgm:prSet phldrT="[Testo]" custT="1"/>
      <dgm:spPr>
        <a:solidFill>
          <a:srgbClr val="FF7171"/>
        </a:solidFill>
      </dgm:spPr>
      <dgm:t>
        <a:bodyPr/>
        <a:lstStyle/>
        <a:p>
          <a:r>
            <a:rPr lang="it-IT" sz="1600" dirty="0" smtClean="0"/>
            <a:t>Linea 1 -  Supporto alla governance della comunicazione</a:t>
          </a:r>
          <a:endParaRPr lang="it-IT" sz="1600" dirty="0"/>
        </a:p>
      </dgm:t>
    </dgm:pt>
    <dgm:pt modelId="{48AA410D-A7A7-4527-8C59-BE607E438B7C}" type="parTrans" cxnId="{8CFD59C6-968D-468C-871D-F986B01E3D64}">
      <dgm:prSet/>
      <dgm:spPr/>
      <dgm:t>
        <a:bodyPr/>
        <a:lstStyle/>
        <a:p>
          <a:endParaRPr lang="it-IT"/>
        </a:p>
      </dgm:t>
    </dgm:pt>
    <dgm:pt modelId="{E6F7EE2D-81D1-4EBA-9E00-866D2F51987F}" type="sibTrans" cxnId="{8CFD59C6-968D-468C-871D-F986B01E3D64}">
      <dgm:prSet/>
      <dgm:spPr>
        <a:ln w="19050"/>
      </dgm:spPr>
      <dgm:t>
        <a:bodyPr/>
        <a:lstStyle/>
        <a:p>
          <a:endParaRPr lang="it-IT"/>
        </a:p>
      </dgm:t>
    </dgm:pt>
    <dgm:pt modelId="{C445A5FA-D091-49A7-811B-AB3697DDE088}">
      <dgm:prSet phldrT="[Testo]" custT="1"/>
      <dgm:spPr>
        <a:solidFill>
          <a:srgbClr val="FF7171"/>
        </a:solidFill>
      </dgm:spPr>
      <dgm:t>
        <a:bodyPr/>
        <a:lstStyle/>
        <a:p>
          <a:r>
            <a:rPr lang="it-IT" sz="1600" dirty="0" smtClean="0"/>
            <a:t>Linea 2 - Realizzazione degli eventi territoriali</a:t>
          </a:r>
          <a:endParaRPr lang="it-IT" sz="1600" dirty="0"/>
        </a:p>
      </dgm:t>
    </dgm:pt>
    <dgm:pt modelId="{500AA424-0198-4658-AB45-6EE007E6686B}" type="parTrans" cxnId="{5600F2BE-7AAA-4019-9BC5-AA5AA2308521}">
      <dgm:prSet/>
      <dgm:spPr/>
      <dgm:t>
        <a:bodyPr/>
        <a:lstStyle/>
        <a:p>
          <a:endParaRPr lang="it-IT"/>
        </a:p>
      </dgm:t>
    </dgm:pt>
    <dgm:pt modelId="{7B14462F-99DD-4EA8-AFEA-1C8F13B5B5D8}" type="sibTrans" cxnId="{5600F2BE-7AAA-4019-9BC5-AA5AA2308521}">
      <dgm:prSet/>
      <dgm:spPr>
        <a:ln w="19050"/>
      </dgm:spPr>
      <dgm:t>
        <a:bodyPr/>
        <a:lstStyle/>
        <a:p>
          <a:endParaRPr lang="it-IT"/>
        </a:p>
      </dgm:t>
    </dgm:pt>
    <dgm:pt modelId="{2959985A-F0F8-49EF-A0D4-4C8F3BEAC3F4}">
      <dgm:prSet phldrT="[Testo]" custT="1"/>
      <dgm:spPr>
        <a:solidFill>
          <a:srgbClr val="FF7171"/>
        </a:solidFill>
      </dgm:spPr>
      <dgm:t>
        <a:bodyPr/>
        <a:lstStyle/>
        <a:p>
          <a:r>
            <a:rPr lang="it-IT" sz="1600" dirty="0" smtClean="0"/>
            <a:t>Linea 3 Comunicazione on </a:t>
          </a:r>
          <a:r>
            <a:rPr lang="it-IT" sz="1600" dirty="0" err="1" smtClean="0"/>
            <a:t>line</a:t>
          </a:r>
          <a:endParaRPr lang="it-IT" sz="1600" dirty="0"/>
        </a:p>
      </dgm:t>
    </dgm:pt>
    <dgm:pt modelId="{E484DE22-DE5E-4411-89C6-66E68B605125}" type="parTrans" cxnId="{A9AAA7B2-74F9-41CC-91E9-9C1728723F2D}">
      <dgm:prSet/>
      <dgm:spPr/>
      <dgm:t>
        <a:bodyPr/>
        <a:lstStyle/>
        <a:p>
          <a:endParaRPr lang="it-IT"/>
        </a:p>
      </dgm:t>
    </dgm:pt>
    <dgm:pt modelId="{D5218E76-8165-469D-A532-90C45747685D}" type="sibTrans" cxnId="{A9AAA7B2-74F9-41CC-91E9-9C1728723F2D}">
      <dgm:prSet/>
      <dgm:spPr>
        <a:ln w="19050"/>
      </dgm:spPr>
      <dgm:t>
        <a:bodyPr/>
        <a:lstStyle/>
        <a:p>
          <a:endParaRPr lang="it-IT"/>
        </a:p>
      </dgm:t>
    </dgm:pt>
    <dgm:pt modelId="{031CB097-EB48-4843-B433-C0441E2569FE}">
      <dgm:prSet phldrT="[Testo]" custT="1"/>
      <dgm:spPr>
        <a:solidFill>
          <a:srgbClr val="FF7171"/>
        </a:solidFill>
      </dgm:spPr>
      <dgm:t>
        <a:bodyPr/>
        <a:lstStyle/>
        <a:p>
          <a:r>
            <a:rPr lang="it-IT" sz="1500" dirty="0" smtClean="0"/>
            <a:t>Linea 4 - Comunicazione integrata, relazioni con i media, editoria</a:t>
          </a:r>
          <a:endParaRPr lang="it-IT" sz="1500" dirty="0"/>
        </a:p>
      </dgm:t>
    </dgm:pt>
    <dgm:pt modelId="{75A8F921-31F3-42BE-A939-90B707E15535}" type="parTrans" cxnId="{2931658E-F183-4DF4-8D97-BB88E0CAA073}">
      <dgm:prSet/>
      <dgm:spPr/>
      <dgm:t>
        <a:bodyPr/>
        <a:lstStyle/>
        <a:p>
          <a:endParaRPr lang="it-IT"/>
        </a:p>
      </dgm:t>
    </dgm:pt>
    <dgm:pt modelId="{70E3C3CE-C4B1-4237-9C43-DF4D3B24D495}" type="sibTrans" cxnId="{2931658E-F183-4DF4-8D97-BB88E0CAA073}">
      <dgm:prSet/>
      <dgm:spPr>
        <a:ln w="19050"/>
      </dgm:spPr>
      <dgm:t>
        <a:bodyPr/>
        <a:lstStyle/>
        <a:p>
          <a:endParaRPr lang="it-IT"/>
        </a:p>
      </dgm:t>
    </dgm:pt>
    <dgm:pt modelId="{B9A3ABDC-C828-46FE-9A0E-12CF03DA21A5}" type="pres">
      <dgm:prSet presAssocID="{2D5FC6AD-0FAC-4106-8846-BF0B0CB6E5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7704488-C4CE-4A7A-98B8-FAA7E0729738}" type="pres">
      <dgm:prSet presAssocID="{5D3ECA0B-7C48-4FCD-B160-70053E2BC132}" presName="node" presStyleLbl="node1" presStyleIdx="0" presStyleCnt="4" custScaleX="150265" custScaleY="107650" custRadScaleRad="93206" custRadScaleInc="936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E2A508-1B1A-4B7E-BE60-F9F0F953C8BD}" type="pres">
      <dgm:prSet presAssocID="{5D3ECA0B-7C48-4FCD-B160-70053E2BC132}" presName="spNode" presStyleCnt="0"/>
      <dgm:spPr/>
      <dgm:t>
        <a:bodyPr/>
        <a:lstStyle/>
        <a:p>
          <a:endParaRPr lang="it-IT"/>
        </a:p>
      </dgm:t>
    </dgm:pt>
    <dgm:pt modelId="{49127373-1658-46E5-A307-9E15BEEA94FB}" type="pres">
      <dgm:prSet presAssocID="{E6F7EE2D-81D1-4EBA-9E00-866D2F51987F}" presName="sibTrans" presStyleLbl="sibTrans1D1" presStyleIdx="0" presStyleCnt="4"/>
      <dgm:spPr/>
      <dgm:t>
        <a:bodyPr/>
        <a:lstStyle/>
        <a:p>
          <a:endParaRPr lang="it-IT"/>
        </a:p>
      </dgm:t>
    </dgm:pt>
    <dgm:pt modelId="{F756110D-6563-4270-8B14-3940B2AE0B63}" type="pres">
      <dgm:prSet presAssocID="{C445A5FA-D091-49A7-811B-AB3697DDE088}" presName="node" presStyleLbl="node1" presStyleIdx="1" presStyleCnt="4" custScaleX="150265" custScaleY="107650" custRadScaleRad="121155" custRadScaleInc="-188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BED9152-EBC4-4563-BDAC-8370BF722AF6}" type="pres">
      <dgm:prSet presAssocID="{C445A5FA-D091-49A7-811B-AB3697DDE088}" presName="spNode" presStyleCnt="0"/>
      <dgm:spPr/>
      <dgm:t>
        <a:bodyPr/>
        <a:lstStyle/>
        <a:p>
          <a:endParaRPr lang="it-IT"/>
        </a:p>
      </dgm:t>
    </dgm:pt>
    <dgm:pt modelId="{671DBC4E-24CD-4D2A-B1B5-90F54D7717DC}" type="pres">
      <dgm:prSet presAssocID="{7B14462F-99DD-4EA8-AFEA-1C8F13B5B5D8}" presName="sibTrans" presStyleLbl="sibTrans1D1" presStyleIdx="1" presStyleCnt="4"/>
      <dgm:spPr/>
      <dgm:t>
        <a:bodyPr/>
        <a:lstStyle/>
        <a:p>
          <a:endParaRPr lang="it-IT"/>
        </a:p>
      </dgm:t>
    </dgm:pt>
    <dgm:pt modelId="{FB2B8DA9-E4C2-4363-AB28-B3DCEEF00346}" type="pres">
      <dgm:prSet presAssocID="{2959985A-F0F8-49EF-A0D4-4C8F3BEAC3F4}" presName="node" presStyleLbl="node1" presStyleIdx="2" presStyleCnt="4" custScaleX="150265" custScaleY="107650" custRadScaleRad="8378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47C49E-0773-4070-9DB9-2EF6D4E56909}" type="pres">
      <dgm:prSet presAssocID="{2959985A-F0F8-49EF-A0D4-4C8F3BEAC3F4}" presName="spNode" presStyleCnt="0"/>
      <dgm:spPr/>
      <dgm:t>
        <a:bodyPr/>
        <a:lstStyle/>
        <a:p>
          <a:endParaRPr lang="it-IT"/>
        </a:p>
      </dgm:t>
    </dgm:pt>
    <dgm:pt modelId="{0521D6AE-58F3-40A1-9775-B3FBA8D39EAF}" type="pres">
      <dgm:prSet presAssocID="{D5218E76-8165-469D-A532-90C45747685D}" presName="sibTrans" presStyleLbl="sibTrans1D1" presStyleIdx="2" presStyleCnt="4"/>
      <dgm:spPr/>
      <dgm:t>
        <a:bodyPr/>
        <a:lstStyle/>
        <a:p>
          <a:endParaRPr lang="it-IT"/>
        </a:p>
      </dgm:t>
    </dgm:pt>
    <dgm:pt modelId="{A62144C2-35D3-47FF-8CDB-9ADF2BB5E09C}" type="pres">
      <dgm:prSet presAssocID="{031CB097-EB48-4843-B433-C0441E2569FE}" presName="node" presStyleLbl="node1" presStyleIdx="3" presStyleCnt="4" custScaleX="150265" custScaleY="107650" custRadScaleRad="125810" custRadScaleInc="-172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65DC505-1E8C-464D-A6D9-120907EEEF72}" type="pres">
      <dgm:prSet presAssocID="{031CB097-EB48-4843-B433-C0441E2569FE}" presName="spNode" presStyleCnt="0"/>
      <dgm:spPr/>
      <dgm:t>
        <a:bodyPr/>
        <a:lstStyle/>
        <a:p>
          <a:endParaRPr lang="it-IT"/>
        </a:p>
      </dgm:t>
    </dgm:pt>
    <dgm:pt modelId="{882F1A30-C903-4FAF-A56F-DA580A4724CF}" type="pres">
      <dgm:prSet presAssocID="{70E3C3CE-C4B1-4237-9C43-DF4D3B24D495}" presName="sibTrans" presStyleLbl="sibTrans1D1" presStyleIdx="3" presStyleCnt="4"/>
      <dgm:spPr/>
      <dgm:t>
        <a:bodyPr/>
        <a:lstStyle/>
        <a:p>
          <a:endParaRPr lang="it-IT"/>
        </a:p>
      </dgm:t>
    </dgm:pt>
  </dgm:ptLst>
  <dgm:cxnLst>
    <dgm:cxn modelId="{7C34EC34-D5AD-480C-A16C-14A8D6BBB3D3}" type="presOf" srcId="{5D3ECA0B-7C48-4FCD-B160-70053E2BC132}" destId="{97704488-C4CE-4A7A-98B8-FAA7E0729738}" srcOrd="0" destOrd="0" presId="urn:microsoft.com/office/officeart/2005/8/layout/cycle5"/>
    <dgm:cxn modelId="{5600F2BE-7AAA-4019-9BC5-AA5AA2308521}" srcId="{2D5FC6AD-0FAC-4106-8846-BF0B0CB6E57D}" destId="{C445A5FA-D091-49A7-811B-AB3697DDE088}" srcOrd="1" destOrd="0" parTransId="{500AA424-0198-4658-AB45-6EE007E6686B}" sibTransId="{7B14462F-99DD-4EA8-AFEA-1C8F13B5B5D8}"/>
    <dgm:cxn modelId="{2D27ADB4-5FE8-420E-9525-A04DDF1D6861}" type="presOf" srcId="{7B14462F-99DD-4EA8-AFEA-1C8F13B5B5D8}" destId="{671DBC4E-24CD-4D2A-B1B5-90F54D7717DC}" srcOrd="0" destOrd="0" presId="urn:microsoft.com/office/officeart/2005/8/layout/cycle5"/>
    <dgm:cxn modelId="{8A55CA1C-D7F6-460E-895B-B0FF3311A844}" type="presOf" srcId="{031CB097-EB48-4843-B433-C0441E2569FE}" destId="{A62144C2-35D3-47FF-8CDB-9ADF2BB5E09C}" srcOrd="0" destOrd="0" presId="urn:microsoft.com/office/officeart/2005/8/layout/cycle5"/>
    <dgm:cxn modelId="{BF05D138-E3DB-42AB-BAC6-2E29ABF377F3}" type="presOf" srcId="{2D5FC6AD-0FAC-4106-8846-BF0B0CB6E57D}" destId="{B9A3ABDC-C828-46FE-9A0E-12CF03DA21A5}" srcOrd="0" destOrd="0" presId="urn:microsoft.com/office/officeart/2005/8/layout/cycle5"/>
    <dgm:cxn modelId="{2931658E-F183-4DF4-8D97-BB88E0CAA073}" srcId="{2D5FC6AD-0FAC-4106-8846-BF0B0CB6E57D}" destId="{031CB097-EB48-4843-B433-C0441E2569FE}" srcOrd="3" destOrd="0" parTransId="{75A8F921-31F3-42BE-A939-90B707E15535}" sibTransId="{70E3C3CE-C4B1-4237-9C43-DF4D3B24D495}"/>
    <dgm:cxn modelId="{6600DBF9-FD83-4BA1-9D57-7C494738E253}" type="presOf" srcId="{C445A5FA-D091-49A7-811B-AB3697DDE088}" destId="{F756110D-6563-4270-8B14-3940B2AE0B63}" srcOrd="0" destOrd="0" presId="urn:microsoft.com/office/officeart/2005/8/layout/cycle5"/>
    <dgm:cxn modelId="{610459EE-7571-49CD-B98C-CBF246827C48}" type="presOf" srcId="{D5218E76-8165-469D-A532-90C45747685D}" destId="{0521D6AE-58F3-40A1-9775-B3FBA8D39EAF}" srcOrd="0" destOrd="0" presId="urn:microsoft.com/office/officeart/2005/8/layout/cycle5"/>
    <dgm:cxn modelId="{B2D5BA74-62CF-4F57-8FCE-B28BFC2C7E25}" type="presOf" srcId="{E6F7EE2D-81D1-4EBA-9E00-866D2F51987F}" destId="{49127373-1658-46E5-A307-9E15BEEA94FB}" srcOrd="0" destOrd="0" presId="urn:microsoft.com/office/officeart/2005/8/layout/cycle5"/>
    <dgm:cxn modelId="{A9AAA7B2-74F9-41CC-91E9-9C1728723F2D}" srcId="{2D5FC6AD-0FAC-4106-8846-BF0B0CB6E57D}" destId="{2959985A-F0F8-49EF-A0D4-4C8F3BEAC3F4}" srcOrd="2" destOrd="0" parTransId="{E484DE22-DE5E-4411-89C6-66E68B605125}" sibTransId="{D5218E76-8165-469D-A532-90C45747685D}"/>
    <dgm:cxn modelId="{3FE24DAF-B6C0-4F9F-A807-F89BF6A26DA2}" type="presOf" srcId="{2959985A-F0F8-49EF-A0D4-4C8F3BEAC3F4}" destId="{FB2B8DA9-E4C2-4363-AB28-B3DCEEF00346}" srcOrd="0" destOrd="0" presId="urn:microsoft.com/office/officeart/2005/8/layout/cycle5"/>
    <dgm:cxn modelId="{D4C6B539-3BF4-49A4-826D-F79CFD331C3D}" type="presOf" srcId="{70E3C3CE-C4B1-4237-9C43-DF4D3B24D495}" destId="{882F1A30-C903-4FAF-A56F-DA580A4724CF}" srcOrd="0" destOrd="0" presId="urn:microsoft.com/office/officeart/2005/8/layout/cycle5"/>
    <dgm:cxn modelId="{8CFD59C6-968D-468C-871D-F986B01E3D64}" srcId="{2D5FC6AD-0FAC-4106-8846-BF0B0CB6E57D}" destId="{5D3ECA0B-7C48-4FCD-B160-70053E2BC132}" srcOrd="0" destOrd="0" parTransId="{48AA410D-A7A7-4527-8C59-BE607E438B7C}" sibTransId="{E6F7EE2D-81D1-4EBA-9E00-866D2F51987F}"/>
    <dgm:cxn modelId="{EAEFB9AA-5131-44A0-B275-CBF2CA667944}" type="presParOf" srcId="{B9A3ABDC-C828-46FE-9A0E-12CF03DA21A5}" destId="{97704488-C4CE-4A7A-98B8-FAA7E0729738}" srcOrd="0" destOrd="0" presId="urn:microsoft.com/office/officeart/2005/8/layout/cycle5"/>
    <dgm:cxn modelId="{BF749DA1-F79C-401E-BFB6-1B71D60C8807}" type="presParOf" srcId="{B9A3ABDC-C828-46FE-9A0E-12CF03DA21A5}" destId="{DAE2A508-1B1A-4B7E-BE60-F9F0F953C8BD}" srcOrd="1" destOrd="0" presId="urn:microsoft.com/office/officeart/2005/8/layout/cycle5"/>
    <dgm:cxn modelId="{A9AC32DC-DA9C-4317-A9B4-87D19FC8C6F6}" type="presParOf" srcId="{B9A3ABDC-C828-46FE-9A0E-12CF03DA21A5}" destId="{49127373-1658-46E5-A307-9E15BEEA94FB}" srcOrd="2" destOrd="0" presId="urn:microsoft.com/office/officeart/2005/8/layout/cycle5"/>
    <dgm:cxn modelId="{BCB76C4F-C929-41C6-A897-ACB30A4067D2}" type="presParOf" srcId="{B9A3ABDC-C828-46FE-9A0E-12CF03DA21A5}" destId="{F756110D-6563-4270-8B14-3940B2AE0B63}" srcOrd="3" destOrd="0" presId="urn:microsoft.com/office/officeart/2005/8/layout/cycle5"/>
    <dgm:cxn modelId="{78A9BBD9-4683-4C46-96BC-A8047FFC3739}" type="presParOf" srcId="{B9A3ABDC-C828-46FE-9A0E-12CF03DA21A5}" destId="{FBED9152-EBC4-4563-BDAC-8370BF722AF6}" srcOrd="4" destOrd="0" presId="urn:microsoft.com/office/officeart/2005/8/layout/cycle5"/>
    <dgm:cxn modelId="{BF5E9BE2-43B5-4B84-8915-991A49E99857}" type="presParOf" srcId="{B9A3ABDC-C828-46FE-9A0E-12CF03DA21A5}" destId="{671DBC4E-24CD-4D2A-B1B5-90F54D7717DC}" srcOrd="5" destOrd="0" presId="urn:microsoft.com/office/officeart/2005/8/layout/cycle5"/>
    <dgm:cxn modelId="{54B70AED-43D5-4E71-B708-D3C592900DC1}" type="presParOf" srcId="{B9A3ABDC-C828-46FE-9A0E-12CF03DA21A5}" destId="{FB2B8DA9-E4C2-4363-AB28-B3DCEEF00346}" srcOrd="6" destOrd="0" presId="urn:microsoft.com/office/officeart/2005/8/layout/cycle5"/>
    <dgm:cxn modelId="{6900A6EA-75E5-4514-BE4F-0CED19154B36}" type="presParOf" srcId="{B9A3ABDC-C828-46FE-9A0E-12CF03DA21A5}" destId="{D447C49E-0773-4070-9DB9-2EF6D4E56909}" srcOrd="7" destOrd="0" presId="urn:microsoft.com/office/officeart/2005/8/layout/cycle5"/>
    <dgm:cxn modelId="{E797F9F6-52F3-4345-94B9-21CBE58C2115}" type="presParOf" srcId="{B9A3ABDC-C828-46FE-9A0E-12CF03DA21A5}" destId="{0521D6AE-58F3-40A1-9775-B3FBA8D39EAF}" srcOrd="8" destOrd="0" presId="urn:microsoft.com/office/officeart/2005/8/layout/cycle5"/>
    <dgm:cxn modelId="{E9C8ACAF-DC84-4683-8B66-A1C5ACD2CC96}" type="presParOf" srcId="{B9A3ABDC-C828-46FE-9A0E-12CF03DA21A5}" destId="{A62144C2-35D3-47FF-8CDB-9ADF2BB5E09C}" srcOrd="9" destOrd="0" presId="urn:microsoft.com/office/officeart/2005/8/layout/cycle5"/>
    <dgm:cxn modelId="{C53A87E8-C28C-4242-A1AE-E6D80BF305D8}" type="presParOf" srcId="{B9A3ABDC-C828-46FE-9A0E-12CF03DA21A5}" destId="{965DC505-1E8C-464D-A6D9-120907EEEF72}" srcOrd="10" destOrd="0" presId="urn:microsoft.com/office/officeart/2005/8/layout/cycle5"/>
    <dgm:cxn modelId="{184D64FE-E088-4172-869D-4628AFDBF023}" type="presParOf" srcId="{B9A3ABDC-C828-46FE-9A0E-12CF03DA21A5}" destId="{882F1A30-C903-4FAF-A56F-DA580A4724CF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D3EB94-CC79-4DC6-89AB-A61134CA40A9}" type="doc">
      <dgm:prSet loTypeId="urn:microsoft.com/office/officeart/2005/8/layout/arrow2" loCatId="process" qsTypeId="urn:microsoft.com/office/officeart/2005/8/quickstyle/3d4" qsCatId="3D" csTypeId="urn:microsoft.com/office/officeart/2005/8/colors/accent1_2" csCatId="accent1" phldr="1"/>
      <dgm:spPr/>
    </dgm:pt>
    <dgm:pt modelId="{A46ADB32-54EB-4371-9819-79A36E05A49B}">
      <dgm:prSet phldrT="[Testo]" custT="1"/>
      <dgm:spPr/>
      <dgm:t>
        <a:bodyPr/>
        <a:lstStyle/>
        <a:p>
          <a:r>
            <a:rPr lang="it-IT" sz="1400" dirty="0" smtClean="0"/>
            <a:t>31 dicembre 2020</a:t>
          </a:r>
          <a:endParaRPr lang="it-IT" sz="1400" dirty="0"/>
        </a:p>
      </dgm:t>
    </dgm:pt>
    <dgm:pt modelId="{644863C5-98A4-4498-BD72-3C9789B9B15A}" type="sibTrans" cxnId="{B1161BAC-7DBC-42AA-A49B-399AA49DB68C}">
      <dgm:prSet/>
      <dgm:spPr/>
      <dgm:t>
        <a:bodyPr/>
        <a:lstStyle/>
        <a:p>
          <a:endParaRPr lang="it-IT"/>
        </a:p>
      </dgm:t>
    </dgm:pt>
    <dgm:pt modelId="{DB63BAB5-2788-432B-AE7D-162AE971A69B}" type="parTrans" cxnId="{B1161BAC-7DBC-42AA-A49B-399AA49DB68C}">
      <dgm:prSet/>
      <dgm:spPr/>
      <dgm:t>
        <a:bodyPr/>
        <a:lstStyle/>
        <a:p>
          <a:endParaRPr lang="it-IT"/>
        </a:p>
      </dgm:t>
    </dgm:pt>
    <dgm:pt modelId="{37791BD9-C64A-4F56-8655-5394E84C95B0}" type="pres">
      <dgm:prSet presAssocID="{B5D3EB94-CC79-4DC6-89AB-A61134CA40A9}" presName="arrowDiagram" presStyleCnt="0">
        <dgm:presLayoutVars>
          <dgm:chMax val="5"/>
          <dgm:dir/>
          <dgm:resizeHandles val="exact"/>
        </dgm:presLayoutVars>
      </dgm:prSet>
      <dgm:spPr/>
    </dgm:pt>
    <dgm:pt modelId="{FC57C37E-73EF-44C5-8270-6859165980A1}" type="pres">
      <dgm:prSet presAssocID="{B5D3EB94-CC79-4DC6-89AB-A61134CA40A9}" presName="arrow" presStyleLbl="bgShp" presStyleIdx="0" presStyleCnt="1" custAng="988173" custScaleX="93750" custLinFactNeighborX="-2352" custLinFactNeighborY="-1133"/>
      <dgm:spPr/>
    </dgm:pt>
    <dgm:pt modelId="{45527F63-1473-41A8-BD36-536EEB0224D1}" type="pres">
      <dgm:prSet presAssocID="{B5D3EB94-CC79-4DC6-89AB-A61134CA40A9}" presName="arrowDiagram1" presStyleCnt="0">
        <dgm:presLayoutVars>
          <dgm:bulletEnabled val="1"/>
        </dgm:presLayoutVars>
      </dgm:prSet>
      <dgm:spPr/>
    </dgm:pt>
    <dgm:pt modelId="{54CCE0F2-EF9C-4615-B4BD-7D3736656A92}" type="pres">
      <dgm:prSet presAssocID="{A46ADB32-54EB-4371-9819-79A36E05A49B}" presName="bullet1" presStyleLbl="node1" presStyleIdx="0" presStyleCnt="1" custScaleX="25229" custScaleY="29072" custLinFactX="32427" custLinFactNeighborX="100000" custLinFactNeighborY="-52276"/>
      <dgm:spPr>
        <a:solidFill>
          <a:schemeClr val="accent1">
            <a:lumMod val="20000"/>
            <a:lumOff val="80000"/>
          </a:schemeClr>
        </a:solidFill>
      </dgm:spPr>
    </dgm:pt>
    <dgm:pt modelId="{90BCDD39-95C1-471F-941B-2D313A6D7EDD}" type="pres">
      <dgm:prSet presAssocID="{A46ADB32-54EB-4371-9819-79A36E05A49B}" presName="textBox1" presStyleLbl="revTx" presStyleIdx="0" presStyleCnt="1" custFlipVert="0" custScaleX="141476" custScaleY="14644" custLinFactNeighborX="35214" custLinFactNeighborY="-1273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AECDED4-E597-47D8-AA51-9946957794B1}" type="presOf" srcId="{A46ADB32-54EB-4371-9819-79A36E05A49B}" destId="{90BCDD39-95C1-471F-941B-2D313A6D7EDD}" srcOrd="0" destOrd="0" presId="urn:microsoft.com/office/officeart/2005/8/layout/arrow2"/>
    <dgm:cxn modelId="{B1161BAC-7DBC-42AA-A49B-399AA49DB68C}" srcId="{B5D3EB94-CC79-4DC6-89AB-A61134CA40A9}" destId="{A46ADB32-54EB-4371-9819-79A36E05A49B}" srcOrd="0" destOrd="0" parTransId="{DB63BAB5-2788-432B-AE7D-162AE971A69B}" sibTransId="{644863C5-98A4-4498-BD72-3C9789B9B15A}"/>
    <dgm:cxn modelId="{6AA155FD-C226-4360-89A6-00C8FA1B119A}" type="presOf" srcId="{B5D3EB94-CC79-4DC6-89AB-A61134CA40A9}" destId="{37791BD9-C64A-4F56-8655-5394E84C95B0}" srcOrd="0" destOrd="0" presId="urn:microsoft.com/office/officeart/2005/8/layout/arrow2"/>
    <dgm:cxn modelId="{6B49756E-6DD0-4218-9214-40BA9CA60154}" type="presParOf" srcId="{37791BD9-C64A-4F56-8655-5394E84C95B0}" destId="{FC57C37E-73EF-44C5-8270-6859165980A1}" srcOrd="0" destOrd="0" presId="urn:microsoft.com/office/officeart/2005/8/layout/arrow2"/>
    <dgm:cxn modelId="{2F1544C4-BB58-4082-A643-76B6E500DC2B}" type="presParOf" srcId="{37791BD9-C64A-4F56-8655-5394E84C95B0}" destId="{45527F63-1473-41A8-BD36-536EEB0224D1}" srcOrd="1" destOrd="0" presId="urn:microsoft.com/office/officeart/2005/8/layout/arrow2"/>
    <dgm:cxn modelId="{310DAA27-C7CC-4D00-B2ED-9919A418EB26}" type="presParOf" srcId="{45527F63-1473-41A8-BD36-536EEB0224D1}" destId="{54CCE0F2-EF9C-4615-B4BD-7D3736656A92}" srcOrd="0" destOrd="0" presId="urn:microsoft.com/office/officeart/2005/8/layout/arrow2"/>
    <dgm:cxn modelId="{BF14F1A8-9D1B-4724-99D7-CBB9F156C328}" type="presParOf" srcId="{45527F63-1473-41A8-BD36-536EEB0224D1}" destId="{90BCDD39-95C1-471F-941B-2D313A6D7EDD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D3EB94-CC79-4DC6-89AB-A61134CA40A9}" type="doc">
      <dgm:prSet loTypeId="urn:microsoft.com/office/officeart/2005/8/layout/arrow2" loCatId="process" qsTypeId="urn:microsoft.com/office/officeart/2005/8/quickstyle/3d4" qsCatId="3D" csTypeId="urn:microsoft.com/office/officeart/2005/8/colors/accent1_2" csCatId="accent1" phldr="1"/>
      <dgm:spPr/>
    </dgm:pt>
    <dgm:pt modelId="{A46ADB32-54EB-4371-9819-79A36E05A49B}">
      <dgm:prSet phldrT="[Testo]" custT="1"/>
      <dgm:spPr/>
      <dgm:t>
        <a:bodyPr/>
        <a:lstStyle/>
        <a:p>
          <a:r>
            <a:rPr lang="it-IT" sz="1400" dirty="0" smtClean="0"/>
            <a:t>31 dicembre 2020</a:t>
          </a:r>
          <a:endParaRPr lang="it-IT" sz="1400" dirty="0"/>
        </a:p>
      </dgm:t>
    </dgm:pt>
    <dgm:pt modelId="{644863C5-98A4-4498-BD72-3C9789B9B15A}" type="sibTrans" cxnId="{B1161BAC-7DBC-42AA-A49B-399AA49DB68C}">
      <dgm:prSet/>
      <dgm:spPr/>
      <dgm:t>
        <a:bodyPr/>
        <a:lstStyle/>
        <a:p>
          <a:endParaRPr lang="it-IT"/>
        </a:p>
      </dgm:t>
    </dgm:pt>
    <dgm:pt modelId="{DB63BAB5-2788-432B-AE7D-162AE971A69B}" type="parTrans" cxnId="{B1161BAC-7DBC-42AA-A49B-399AA49DB68C}">
      <dgm:prSet/>
      <dgm:spPr/>
      <dgm:t>
        <a:bodyPr/>
        <a:lstStyle/>
        <a:p>
          <a:endParaRPr lang="it-IT"/>
        </a:p>
      </dgm:t>
    </dgm:pt>
    <dgm:pt modelId="{37791BD9-C64A-4F56-8655-5394E84C95B0}" type="pres">
      <dgm:prSet presAssocID="{B5D3EB94-CC79-4DC6-89AB-A61134CA40A9}" presName="arrowDiagram" presStyleCnt="0">
        <dgm:presLayoutVars>
          <dgm:chMax val="5"/>
          <dgm:dir/>
          <dgm:resizeHandles val="exact"/>
        </dgm:presLayoutVars>
      </dgm:prSet>
      <dgm:spPr/>
    </dgm:pt>
    <dgm:pt modelId="{FC57C37E-73EF-44C5-8270-6859165980A1}" type="pres">
      <dgm:prSet presAssocID="{B5D3EB94-CC79-4DC6-89AB-A61134CA40A9}" presName="arrow" presStyleLbl="bgShp" presStyleIdx="0" presStyleCnt="1" custAng="988173" custScaleX="93750" custLinFactNeighborX="-2352" custLinFactNeighborY="-1133"/>
      <dgm:spPr/>
    </dgm:pt>
    <dgm:pt modelId="{45527F63-1473-41A8-BD36-536EEB0224D1}" type="pres">
      <dgm:prSet presAssocID="{B5D3EB94-CC79-4DC6-89AB-A61134CA40A9}" presName="arrowDiagram1" presStyleCnt="0">
        <dgm:presLayoutVars>
          <dgm:bulletEnabled val="1"/>
        </dgm:presLayoutVars>
      </dgm:prSet>
      <dgm:spPr/>
    </dgm:pt>
    <dgm:pt modelId="{54CCE0F2-EF9C-4615-B4BD-7D3736656A92}" type="pres">
      <dgm:prSet presAssocID="{A46ADB32-54EB-4371-9819-79A36E05A49B}" presName="bullet1" presStyleLbl="node1" presStyleIdx="0" presStyleCnt="1" custScaleX="25229" custScaleY="29072" custLinFactX="32427" custLinFactNeighborX="100000" custLinFactNeighborY="-52276"/>
      <dgm:spPr>
        <a:solidFill>
          <a:schemeClr val="accent1">
            <a:lumMod val="20000"/>
            <a:lumOff val="80000"/>
          </a:schemeClr>
        </a:solidFill>
      </dgm:spPr>
    </dgm:pt>
    <dgm:pt modelId="{90BCDD39-95C1-471F-941B-2D313A6D7EDD}" type="pres">
      <dgm:prSet presAssocID="{A46ADB32-54EB-4371-9819-79A36E05A49B}" presName="textBox1" presStyleLbl="revTx" presStyleIdx="0" presStyleCnt="1" custFlipVert="0" custScaleX="141476" custScaleY="14644" custLinFactNeighborX="35214" custLinFactNeighborY="-1273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40E6E43-9AE0-426D-A4AE-91DFB4B844DF}" type="presOf" srcId="{A46ADB32-54EB-4371-9819-79A36E05A49B}" destId="{90BCDD39-95C1-471F-941B-2D313A6D7EDD}" srcOrd="0" destOrd="0" presId="urn:microsoft.com/office/officeart/2005/8/layout/arrow2"/>
    <dgm:cxn modelId="{A994B1C1-5887-4144-8279-9B9474CD063F}" type="presOf" srcId="{B5D3EB94-CC79-4DC6-89AB-A61134CA40A9}" destId="{37791BD9-C64A-4F56-8655-5394E84C95B0}" srcOrd="0" destOrd="0" presId="urn:microsoft.com/office/officeart/2005/8/layout/arrow2"/>
    <dgm:cxn modelId="{B1161BAC-7DBC-42AA-A49B-399AA49DB68C}" srcId="{B5D3EB94-CC79-4DC6-89AB-A61134CA40A9}" destId="{A46ADB32-54EB-4371-9819-79A36E05A49B}" srcOrd="0" destOrd="0" parTransId="{DB63BAB5-2788-432B-AE7D-162AE971A69B}" sibTransId="{644863C5-98A4-4498-BD72-3C9789B9B15A}"/>
    <dgm:cxn modelId="{2D4FF41D-5F9F-4F1C-AD03-62048E704F44}" type="presParOf" srcId="{37791BD9-C64A-4F56-8655-5394E84C95B0}" destId="{FC57C37E-73EF-44C5-8270-6859165980A1}" srcOrd="0" destOrd="0" presId="urn:microsoft.com/office/officeart/2005/8/layout/arrow2"/>
    <dgm:cxn modelId="{4C2B7F46-EFDF-4D34-85F8-59F746DFA6E6}" type="presParOf" srcId="{37791BD9-C64A-4F56-8655-5394E84C95B0}" destId="{45527F63-1473-41A8-BD36-536EEB0224D1}" srcOrd="1" destOrd="0" presId="urn:microsoft.com/office/officeart/2005/8/layout/arrow2"/>
    <dgm:cxn modelId="{D07DD948-863A-4987-A1C1-2DF4CDE027EE}" type="presParOf" srcId="{45527F63-1473-41A8-BD36-536EEB0224D1}" destId="{54CCE0F2-EF9C-4615-B4BD-7D3736656A92}" srcOrd="0" destOrd="0" presId="urn:microsoft.com/office/officeart/2005/8/layout/arrow2"/>
    <dgm:cxn modelId="{1B2C4970-7FD0-4BB0-803F-67B225AE6BD3}" type="presParOf" srcId="{45527F63-1473-41A8-BD36-536EEB0224D1}" destId="{90BCDD39-95C1-471F-941B-2D313A6D7EDD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04488-C4CE-4A7A-98B8-FAA7E0729738}">
      <dsp:nvSpPr>
        <dsp:cNvPr id="0" name=""/>
        <dsp:cNvSpPr/>
      </dsp:nvSpPr>
      <dsp:spPr>
        <a:xfrm>
          <a:off x="2301498" y="72899"/>
          <a:ext cx="2162999" cy="1007223"/>
        </a:xfrm>
        <a:prstGeom prst="roundRect">
          <a:avLst/>
        </a:prstGeom>
        <a:solidFill>
          <a:srgbClr val="FF717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Linea 1 -  Supporto alla governance della comunicazione</a:t>
          </a:r>
          <a:endParaRPr lang="it-IT" sz="1600" kern="1200" dirty="0"/>
        </a:p>
      </dsp:txBody>
      <dsp:txXfrm>
        <a:off x="2350667" y="122068"/>
        <a:ext cx="2064661" cy="908885"/>
      </dsp:txXfrm>
    </dsp:sp>
    <dsp:sp modelId="{49127373-1658-46E5-A307-9E15BEEA94FB}">
      <dsp:nvSpPr>
        <dsp:cNvPr id="0" name=""/>
        <dsp:cNvSpPr/>
      </dsp:nvSpPr>
      <dsp:spPr>
        <a:xfrm>
          <a:off x="2456975" y="1026151"/>
          <a:ext cx="3093029" cy="3093029"/>
        </a:xfrm>
        <a:custGeom>
          <a:avLst/>
          <a:gdLst/>
          <a:ahLst/>
          <a:cxnLst/>
          <a:rect l="0" t="0" r="0" b="0"/>
          <a:pathLst>
            <a:path>
              <a:moveTo>
                <a:pt x="2106496" y="104943"/>
              </a:moveTo>
              <a:arcTo wR="1546514" hR="1546514" stAng="17473728" swAng="1110255"/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56110D-6563-4270-8B14-3940B2AE0B63}">
      <dsp:nvSpPr>
        <dsp:cNvPr id="0" name=""/>
        <dsp:cNvSpPr/>
      </dsp:nvSpPr>
      <dsp:spPr>
        <a:xfrm>
          <a:off x="4104456" y="1494109"/>
          <a:ext cx="2162999" cy="1007223"/>
        </a:xfrm>
        <a:prstGeom prst="roundRect">
          <a:avLst/>
        </a:prstGeom>
        <a:solidFill>
          <a:srgbClr val="FF717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Linea 2 - Realizzazione degli eventi territoriali</a:t>
          </a:r>
          <a:endParaRPr lang="it-IT" sz="1600" kern="1200" dirty="0"/>
        </a:p>
      </dsp:txBody>
      <dsp:txXfrm>
        <a:off x="4153625" y="1543278"/>
        <a:ext cx="2064661" cy="908885"/>
      </dsp:txXfrm>
    </dsp:sp>
    <dsp:sp modelId="{671DBC4E-24CD-4D2A-B1B5-90F54D7717DC}">
      <dsp:nvSpPr>
        <dsp:cNvPr id="0" name=""/>
        <dsp:cNvSpPr/>
      </dsp:nvSpPr>
      <dsp:spPr>
        <a:xfrm>
          <a:off x="1827923" y="-138737"/>
          <a:ext cx="3093029" cy="3093029"/>
        </a:xfrm>
        <a:custGeom>
          <a:avLst/>
          <a:gdLst/>
          <a:ahLst/>
          <a:cxnLst/>
          <a:rect l="0" t="0" r="0" b="0"/>
          <a:pathLst>
            <a:path>
              <a:moveTo>
                <a:pt x="2561907" y="2712998"/>
              </a:moveTo>
              <a:arcTo wR="1546514" hR="1546514" stAng="2937677" swAng="718979"/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B8DA9-E4C2-4363-AB28-B3DCEEF00346}">
      <dsp:nvSpPr>
        <dsp:cNvPr id="0" name=""/>
        <dsp:cNvSpPr/>
      </dsp:nvSpPr>
      <dsp:spPr>
        <a:xfrm>
          <a:off x="2230868" y="2808312"/>
          <a:ext cx="2162999" cy="1007223"/>
        </a:xfrm>
        <a:prstGeom prst="roundRect">
          <a:avLst/>
        </a:prstGeom>
        <a:solidFill>
          <a:srgbClr val="FF717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/>
            <a:t>Linea 3 Comunicazione on </a:t>
          </a:r>
          <a:r>
            <a:rPr lang="it-IT" sz="1600" kern="1200" dirty="0" err="1" smtClean="0"/>
            <a:t>line</a:t>
          </a:r>
          <a:endParaRPr lang="it-IT" sz="1600" kern="1200" dirty="0"/>
        </a:p>
      </dsp:txBody>
      <dsp:txXfrm>
        <a:off x="2280037" y="2857481"/>
        <a:ext cx="2064661" cy="908885"/>
      </dsp:txXfrm>
    </dsp:sp>
    <dsp:sp modelId="{0521D6AE-58F3-40A1-9775-B3FBA8D39EAF}">
      <dsp:nvSpPr>
        <dsp:cNvPr id="0" name=""/>
        <dsp:cNvSpPr/>
      </dsp:nvSpPr>
      <dsp:spPr>
        <a:xfrm>
          <a:off x="1631305" y="-149654"/>
          <a:ext cx="3093029" cy="3093029"/>
        </a:xfrm>
        <a:custGeom>
          <a:avLst/>
          <a:gdLst/>
          <a:ahLst/>
          <a:cxnLst/>
          <a:rect l="0" t="0" r="0" b="0"/>
          <a:pathLst>
            <a:path>
              <a:moveTo>
                <a:pt x="825737" y="2914793"/>
              </a:moveTo>
              <a:arcTo wR="1546514" hR="1546514" stAng="7066753" swAng="662749"/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2144C2-35D3-47FF-8CDB-9ADF2BB5E09C}">
      <dsp:nvSpPr>
        <dsp:cNvPr id="0" name=""/>
        <dsp:cNvSpPr/>
      </dsp:nvSpPr>
      <dsp:spPr>
        <a:xfrm>
          <a:off x="285277" y="1530195"/>
          <a:ext cx="2162999" cy="1007223"/>
        </a:xfrm>
        <a:prstGeom prst="roundRect">
          <a:avLst/>
        </a:prstGeom>
        <a:solidFill>
          <a:srgbClr val="FF717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/>
            <a:t>Linea 4 - Comunicazione integrata, relazioni con i media, editoria</a:t>
          </a:r>
          <a:endParaRPr lang="it-IT" sz="1500" kern="1200" dirty="0"/>
        </a:p>
      </dsp:txBody>
      <dsp:txXfrm>
        <a:off x="334446" y="1579364"/>
        <a:ext cx="2064661" cy="908885"/>
      </dsp:txXfrm>
    </dsp:sp>
    <dsp:sp modelId="{882F1A30-C903-4FAF-A56F-DA580A4724CF}">
      <dsp:nvSpPr>
        <dsp:cNvPr id="0" name=""/>
        <dsp:cNvSpPr/>
      </dsp:nvSpPr>
      <dsp:spPr>
        <a:xfrm>
          <a:off x="1087288" y="952528"/>
          <a:ext cx="3093029" cy="3093029"/>
        </a:xfrm>
        <a:custGeom>
          <a:avLst/>
          <a:gdLst/>
          <a:ahLst/>
          <a:cxnLst/>
          <a:rect l="0" t="0" r="0" b="0"/>
          <a:pathLst>
            <a:path>
              <a:moveTo>
                <a:pt x="480069" y="426513"/>
              </a:moveTo>
              <a:arcTo wR="1546514" hR="1546514" stAng="13584190" swAng="1414553"/>
            </a:path>
          </a:pathLst>
        </a:custGeom>
        <a:noFill/>
        <a:ln w="19050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7C37E-73EF-44C5-8270-6859165980A1}">
      <dsp:nvSpPr>
        <dsp:cNvPr id="0" name=""/>
        <dsp:cNvSpPr/>
      </dsp:nvSpPr>
      <dsp:spPr>
        <a:xfrm rot="988173">
          <a:off x="23378" y="409518"/>
          <a:ext cx="2835314" cy="189020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CE0F2-EF9C-4615-B4BD-7D3736656A92}">
      <dsp:nvSpPr>
        <dsp:cNvPr id="0" name=""/>
        <dsp:cNvSpPr/>
      </dsp:nvSpPr>
      <dsp:spPr>
        <a:xfrm>
          <a:off x="2687610" y="776644"/>
          <a:ext cx="56462" cy="65063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CDD39-95C1-471F-941B-2D313A6D7EDD}">
      <dsp:nvSpPr>
        <dsp:cNvPr id="0" name=""/>
        <dsp:cNvSpPr/>
      </dsp:nvSpPr>
      <dsp:spPr>
        <a:xfrm>
          <a:off x="1312852" y="1343895"/>
          <a:ext cx="1711483" cy="204280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18587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31 dicembre 2020</a:t>
          </a:r>
          <a:endParaRPr lang="it-IT" sz="1400" kern="1200" dirty="0"/>
        </a:p>
      </dsp:txBody>
      <dsp:txXfrm>
        <a:off x="1322824" y="1353867"/>
        <a:ext cx="1691539" cy="1843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7C37E-73EF-44C5-8270-6859165980A1}">
      <dsp:nvSpPr>
        <dsp:cNvPr id="0" name=""/>
        <dsp:cNvSpPr/>
      </dsp:nvSpPr>
      <dsp:spPr>
        <a:xfrm rot="988173">
          <a:off x="23378" y="409518"/>
          <a:ext cx="2835314" cy="189020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CE0F2-EF9C-4615-B4BD-7D3736656A92}">
      <dsp:nvSpPr>
        <dsp:cNvPr id="0" name=""/>
        <dsp:cNvSpPr/>
      </dsp:nvSpPr>
      <dsp:spPr>
        <a:xfrm>
          <a:off x="2687610" y="776644"/>
          <a:ext cx="56462" cy="65063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CDD39-95C1-471F-941B-2D313A6D7EDD}">
      <dsp:nvSpPr>
        <dsp:cNvPr id="0" name=""/>
        <dsp:cNvSpPr/>
      </dsp:nvSpPr>
      <dsp:spPr>
        <a:xfrm>
          <a:off x="1312852" y="1343895"/>
          <a:ext cx="1711483" cy="204280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18587" bIns="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31 dicembre 2020</a:t>
          </a:r>
          <a:endParaRPr lang="it-IT" sz="1400" kern="1200" dirty="0"/>
        </a:p>
      </dsp:txBody>
      <dsp:txXfrm>
        <a:off x="1322824" y="1353867"/>
        <a:ext cx="1691539" cy="184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88203" tIns="44102" rIns="88203" bIns="44102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88203" tIns="44102" rIns="88203" bIns="44102" rtlCol="0"/>
          <a:lstStyle>
            <a:lvl1pPr algn="r">
              <a:defRPr sz="1200"/>
            </a:lvl1pPr>
          </a:lstStyle>
          <a:p>
            <a:fld id="{839A3E12-975C-4A97-87BD-75940EF602DD}" type="datetimeFigureOut">
              <a:rPr lang="it-IT" smtClean="0"/>
              <a:t>17/05/2018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88203" tIns="44102" rIns="88203" bIns="44102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lIns="88203" tIns="44102" rIns="88203" bIns="44102" rtlCol="0" anchor="b"/>
          <a:lstStyle>
            <a:lvl1pPr algn="r">
              <a:defRPr sz="1200"/>
            </a:lvl1pPr>
          </a:lstStyle>
          <a:p>
            <a:fld id="{B6887E17-E22A-4101-9310-CC3643DDB2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8879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body"/>
          </p:nvPr>
        </p:nvSpPr>
        <p:spPr>
          <a:xfrm>
            <a:off x="723556" y="4925699"/>
            <a:ext cx="5788108" cy="466626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1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Fai clic per modificare il formato delle note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139891" cy="51816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&lt;intestazione&gt;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095330" y="0"/>
            <a:ext cx="3139891" cy="518164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&lt;data/ora&gt;</a:t>
            </a: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0" y="9851748"/>
            <a:ext cx="3139891" cy="518164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&lt;piè di pagina&gt;</a:t>
            </a: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4095330" y="9851748"/>
            <a:ext cx="3139891" cy="518164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BE50F99-74AD-422D-853D-7D2D8C16CCD6}" type="slidenum">
              <a:rPr lang="it-IT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‹N›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9428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1BE50F99-74AD-422D-853D-7D2D8C16CCD6}" type="slidenum">
              <a:rPr lang="it-IT"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2</a:t>
            </a:fld>
            <a:endParaRPr lang="it-IT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38329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body"/>
          </p:nvPr>
        </p:nvSpPr>
        <p:spPr>
          <a:xfrm>
            <a:off x="680832" y="4714803"/>
            <a:ext cx="5435977" cy="4466545"/>
          </a:xfrm>
          <a:prstGeom prst="rect">
            <a:avLst/>
          </a:prstGeom>
        </p:spPr>
        <p:txBody>
          <a:bodyPr lIns="91328" tIns="45491" rIns="91328" bIns="45491"/>
          <a:lstStyle/>
          <a:p>
            <a:endParaRPr lang="it-IT" sz="19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3850010" y="9429256"/>
            <a:ext cx="2945564" cy="495468"/>
          </a:xfrm>
          <a:prstGeom prst="rect">
            <a:avLst/>
          </a:prstGeom>
          <a:noFill/>
          <a:ln>
            <a:noFill/>
          </a:ln>
        </p:spPr>
        <p:txBody>
          <a:bodyPr lIns="91328" tIns="45491" rIns="91328" bIns="45491" anchor="b"/>
          <a:lstStyle/>
          <a:p>
            <a:pPr algn="r">
              <a:lnSpc>
                <a:spcPct val="100000"/>
              </a:lnSpc>
            </a:pPr>
            <a:fld id="{247C6178-44ED-4032-AD34-F939B3C1EB26}" type="slidenum">
              <a:rPr lang="it-IT" sz="1200" b="1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5</a:t>
            </a:fld>
            <a:endParaRPr lang="it-IT" sz="1400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0114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/>
          <p:nvPr userDrawn="1"/>
        </p:nvPicPr>
        <p:blipFill>
          <a:blip r:embed="rId2" cstate="print">
            <a:lum bright="49000"/>
          </a:blip>
          <a:srcRect r="4386"/>
          <a:stretch/>
        </p:blipFill>
        <p:spPr>
          <a:xfrm>
            <a:off x="611640" y="476640"/>
            <a:ext cx="8532000" cy="792360"/>
          </a:xfrm>
          <a:prstGeom prst="rect">
            <a:avLst/>
          </a:prstGeom>
          <a:ln w="9360">
            <a:noFill/>
          </a:ln>
        </p:spPr>
      </p:pic>
      <p:pic>
        <p:nvPicPr>
          <p:cNvPr id="2" name="Immagine 5"/>
          <p:cNvPicPr/>
          <p:nvPr userDrawn="1"/>
        </p:nvPicPr>
        <p:blipFill>
          <a:blip r:embed="rId3" cstate="print"/>
          <a:srcRect t="26850" r="5627"/>
          <a:stretch/>
        </p:blipFill>
        <p:spPr>
          <a:xfrm>
            <a:off x="6588000" y="6309720"/>
            <a:ext cx="2231640" cy="431280"/>
          </a:xfrm>
          <a:prstGeom prst="rect">
            <a:avLst/>
          </a:prstGeom>
          <a:ln w="9360">
            <a:noFill/>
          </a:ln>
        </p:spPr>
      </p:pic>
      <p:sp>
        <p:nvSpPr>
          <p:cNvPr id="3" name="CustomShape 2"/>
          <p:cNvSpPr/>
          <p:nvPr userDrawn="1"/>
        </p:nvSpPr>
        <p:spPr>
          <a:xfrm>
            <a:off x="286920" y="260640"/>
            <a:ext cx="8856720" cy="106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it-IT" sz="3200" b="1" strike="noStrike" spc="-1" dirty="0">
                <a:solidFill>
                  <a:srgbClr val="0066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Supporto all’attuazione della strategia di comunicazione del FSE  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Immagine 10"/>
          <p:cNvPicPr/>
          <p:nvPr userDrawn="1"/>
        </p:nvPicPr>
        <p:blipFill>
          <a:blip r:embed="rId4" cstate="print"/>
          <a:stretch/>
        </p:blipFill>
        <p:spPr>
          <a:xfrm>
            <a:off x="107504" y="6237312"/>
            <a:ext cx="2107800" cy="57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/>
          <p:nvPr userDrawn="1"/>
        </p:nvPicPr>
        <p:blipFill>
          <a:blip r:embed="rId2" cstate="print"/>
          <a:stretch/>
        </p:blipFill>
        <p:spPr>
          <a:xfrm>
            <a:off x="0" y="1772640"/>
            <a:ext cx="9143640" cy="792360"/>
          </a:xfrm>
          <a:prstGeom prst="rect">
            <a:avLst/>
          </a:prstGeom>
          <a:ln w="9360">
            <a:noFill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63351A8-64EF-4483-B3F2-EEEEE1D41C62}" type="slidenum">
              <a:rPr lang="it-IT" sz="1200" b="1" strike="noStrike" spc="-1" smtClean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‹N›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CustomShape 1"/>
          <p:cNvSpPr/>
          <p:nvPr userDrawn="1"/>
        </p:nvSpPr>
        <p:spPr>
          <a:xfrm>
            <a:off x="196560" y="978480"/>
            <a:ext cx="8712720" cy="1207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5000"/>
              </a:lnSpc>
            </a:pP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5000"/>
              </a:lnSpc>
            </a:pPr>
            <a:r>
              <a:rPr lang="it-IT" sz="24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Comitato di Sorveglianza del Programma Operativo 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95000"/>
              </a:lnSpc>
            </a:pPr>
            <a:r>
              <a:rPr lang="it-IT" sz="28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FSE Sicilia 2014 – 2020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CustomShape 2"/>
          <p:cNvSpPr/>
          <p:nvPr userDrawn="1"/>
        </p:nvSpPr>
        <p:spPr>
          <a:xfrm>
            <a:off x="5832720" y="6351840"/>
            <a:ext cx="327564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it-IT" sz="12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Palermo 24 maggio 2018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it-IT" sz="12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I.P.S.S.A.R. “ Francesco Paolo Cascino”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" name="Picture 2"/>
          <p:cNvPicPr/>
          <p:nvPr userDrawn="1"/>
        </p:nvPicPr>
        <p:blipFill>
          <a:blip r:embed="rId3" cstate="print"/>
          <a:stretch/>
        </p:blipFill>
        <p:spPr>
          <a:xfrm>
            <a:off x="1403640" y="332640"/>
            <a:ext cx="6279480" cy="1069560"/>
          </a:xfrm>
          <a:prstGeom prst="rect">
            <a:avLst/>
          </a:prstGeom>
          <a:ln>
            <a:noFill/>
          </a:ln>
        </p:spPr>
      </p:pic>
      <p:pic>
        <p:nvPicPr>
          <p:cNvPr id="9" name="Immagine 14"/>
          <p:cNvPicPr/>
          <p:nvPr userDrawn="1"/>
        </p:nvPicPr>
        <p:blipFill>
          <a:blip r:embed="rId4" cstate="print"/>
          <a:stretch/>
        </p:blipFill>
        <p:spPr>
          <a:xfrm>
            <a:off x="125280" y="6165360"/>
            <a:ext cx="2286360" cy="626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GB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Fare clic per modificare lo stile del titolo</a:t>
            </a:r>
            <a:endParaRPr lang="en-GB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Fai clic per modificare il formato del testo della struttura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Secondo livello struttura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Terzo livello struttura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livello struttura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livello struttura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Sesto livello struttura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Settimo livello strutturaFare clic per modificare stili del testo dello schema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Secondo livello</a:t>
            </a:r>
            <a:endParaRPr lang="en-GB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Terzo livello</a:t>
            </a:r>
            <a:endParaRPr lang="en-GB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GB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livello</a:t>
            </a:r>
            <a:endParaRPr lang="en-GB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en-GB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livello</a:t>
            </a:r>
            <a:endParaRPr lang="en-GB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563351A8-64EF-4483-B3F2-EEEEE1D41C62}" type="slidenum">
              <a:rPr lang="it-IT" sz="1200" b="1" strike="noStrike" spc="-1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‹N›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B7F1-CD9A-43DB-A632-3D060B1EC645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506F-97A1-4977-82B8-10552139F7EA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4"/>
          <p:cNvSpPr/>
          <p:nvPr/>
        </p:nvSpPr>
        <p:spPr>
          <a:xfrm>
            <a:off x="1475640" y="4077000"/>
            <a:ext cx="7200360" cy="72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Relatore Dott. ssa Maria Josè Verde 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Area Coordinamento per le Politiche di Coesione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Dipartimento dell'istruzione e della formazione professionale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5"/>
          <p:cNvSpPr/>
          <p:nvPr/>
        </p:nvSpPr>
        <p:spPr>
          <a:xfrm>
            <a:off x="0" y="2853000"/>
            <a:ext cx="9143640" cy="1006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20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SimSun"/>
              </a:rPr>
              <a:t>Punto 8 dell’</a:t>
            </a:r>
            <a:r>
              <a:rPr lang="it-IT" sz="2000" b="1" strike="noStrike" spc="-1" dirty="0" err="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SimSun"/>
              </a:rPr>
              <a:t>OdG</a:t>
            </a:r>
            <a:r>
              <a:rPr lang="it-IT" sz="20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SimSun"/>
              </a:rPr>
              <a:t>  </a:t>
            </a:r>
            <a:endParaRPr lang="it-IT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it-IT" sz="20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 Rounded MT Bold"/>
                <a:ea typeface="SimSun"/>
              </a:rPr>
              <a:t>Informativa sull’attuazione della strategia di comunicazione e sulle attività da svolgersi nel corso dell’anno successivo </a:t>
            </a:r>
            <a:endParaRPr lang="it-IT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563351A8-64EF-4483-B3F2-EEEEE1D41C62}" type="slidenum">
              <a:rPr lang="it-IT" sz="1200" b="1" strike="noStrike" spc="-1" smtClean="0">
                <a:solidFill>
                  <a:srgbClr val="89898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pPr algn="r">
                <a:lnSpc>
                  <a:spcPct val="100000"/>
                </a:lnSpc>
              </a:pPr>
              <a:t>1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251640" y="1628640"/>
            <a:ext cx="77763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5000"/>
              </a:lnSpc>
            </a:pP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0" name="Diagramma 9"/>
          <p:cNvGraphicFramePr/>
          <p:nvPr/>
        </p:nvGraphicFramePr>
        <p:xfrm>
          <a:off x="1475656" y="2420888"/>
          <a:ext cx="662473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CustomShape 2"/>
          <p:cNvSpPr/>
          <p:nvPr/>
        </p:nvSpPr>
        <p:spPr>
          <a:xfrm>
            <a:off x="251520" y="1324928"/>
            <a:ext cx="8496944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Il progetto si articola in </a:t>
            </a:r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quattro</a:t>
            </a:r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 linee di intervento fortemente integrate.</a:t>
            </a:r>
          </a:p>
          <a:p>
            <a:pPr algn="just"/>
            <a:endParaRPr lang="it-IT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</a:endParaRPr>
          </a:p>
          <a:p>
            <a:pPr algn="just"/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Ogni linea intercetta un </a:t>
            </a:r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ambito operativo specifico </a:t>
            </a:r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con competenze specialistiche per il raggiungimento degli </a:t>
            </a:r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obiettivi</a:t>
            </a:r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 dell’intervento</a:t>
            </a:r>
          </a:p>
          <a:p>
            <a:pPr algn="just"/>
            <a:endParaRPr lang="it-IT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</a:endParaRPr>
          </a:p>
          <a:p>
            <a:pPr algn="just">
              <a:lnSpc>
                <a:spcPct val="100000"/>
              </a:lnSpc>
            </a:pPr>
            <a:endParaRPr lang="it-IT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61950" indent="-361950" algn="just">
              <a:lnSpc>
                <a:spcPct val="100000"/>
              </a:lnSpc>
              <a:spcAft>
                <a:spcPts val="600"/>
              </a:spcAft>
            </a:pPr>
            <a:endParaRPr lang="it-IT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b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7164288" y="4347113"/>
            <a:ext cx="1641376" cy="95409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63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4800000"/>
            </a:lightRig>
          </a:scene3d>
          <a:sp3d extrusionH="254000"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Piani annuali di comunicazione</a:t>
            </a:r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22" name=" 3"/>
          <p:cNvSpPr/>
          <p:nvPr/>
        </p:nvSpPr>
        <p:spPr>
          <a:xfrm rot="13388955" flipH="1" flipV="1">
            <a:off x="5420161" y="3079525"/>
            <a:ext cx="1976088" cy="1787674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Rettangolo 22"/>
          <p:cNvSpPr/>
          <p:nvPr/>
        </p:nvSpPr>
        <p:spPr>
          <a:xfrm>
            <a:off x="698376" y="2618921"/>
            <a:ext cx="1641376" cy="95409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63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4800000"/>
            </a:lightRig>
          </a:scene3d>
          <a:sp3d extrusionH="254000"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Strategia di comunicazione</a:t>
            </a:r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21" name=" 3"/>
          <p:cNvSpPr/>
          <p:nvPr/>
        </p:nvSpPr>
        <p:spPr>
          <a:xfrm rot="13180828" flipH="1" flipV="1">
            <a:off x="1818393" y="2583907"/>
            <a:ext cx="1588736" cy="1195698"/>
          </a:xfrm>
          <a:prstGeom prst="swooshArrow">
            <a:avLst>
              <a:gd name="adj1" fmla="val 25000"/>
              <a:gd name="adj2" fmla="val 25000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o 30"/>
          <p:cNvGrpSpPr/>
          <p:nvPr/>
        </p:nvGrpSpPr>
        <p:grpSpPr>
          <a:xfrm>
            <a:off x="5220072" y="5121188"/>
            <a:ext cx="3528392" cy="998216"/>
            <a:chOff x="3767068" y="1281261"/>
            <a:chExt cx="1392829" cy="853405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32" name="Rettangolo arrotondato 31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Rettangolo 32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kern="1200" dirty="0" smtClean="0">
                  <a:solidFill>
                    <a:schemeClr val="tx1"/>
                  </a:solidFill>
                </a:rPr>
                <a:t>Linea 2 -</a:t>
              </a:r>
              <a:r>
                <a:rPr lang="it-IT" sz="1600" dirty="0" smtClean="0">
                  <a:solidFill>
                    <a:schemeClr val="tx1"/>
                  </a:solidFill>
                </a:rPr>
                <a:t> Diffondere informazioni sulle opportunità legate alla nuova programmazione </a:t>
              </a:r>
              <a:endParaRPr lang="it-IT" sz="16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uppo 40"/>
          <p:cNvGrpSpPr/>
          <p:nvPr/>
        </p:nvGrpSpPr>
        <p:grpSpPr>
          <a:xfrm>
            <a:off x="5220072" y="3356992"/>
            <a:ext cx="3528392" cy="998216"/>
            <a:chOff x="3767068" y="1281261"/>
            <a:chExt cx="1392829" cy="853405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42" name="Rettangolo arrotondato 41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ttangolo 42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1 - Rafforzare la capacità di governo delle azioni di comunicazione</a:t>
              </a:r>
            </a:p>
          </p:txBody>
        </p:sp>
      </p:grpSp>
      <p:grpSp>
        <p:nvGrpSpPr>
          <p:cNvPr id="44" name="Gruppo 43"/>
          <p:cNvGrpSpPr/>
          <p:nvPr/>
        </p:nvGrpSpPr>
        <p:grpSpPr>
          <a:xfrm>
            <a:off x="323528" y="3356992"/>
            <a:ext cx="3528392" cy="998216"/>
            <a:chOff x="3767068" y="1281261"/>
            <a:chExt cx="1392829" cy="853405"/>
          </a:xfrm>
          <a:effectLst/>
        </p:grpSpPr>
        <p:sp>
          <p:nvSpPr>
            <p:cNvPr id="45" name="Rettangolo arrotondato 44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ettangolo 45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1 - Supporto alla governance della comunicazione</a:t>
              </a:r>
            </a:p>
          </p:txBody>
        </p:sp>
      </p:grpSp>
      <p:grpSp>
        <p:nvGrpSpPr>
          <p:cNvPr id="48" name="Gruppo 47"/>
          <p:cNvGrpSpPr/>
          <p:nvPr/>
        </p:nvGrpSpPr>
        <p:grpSpPr>
          <a:xfrm>
            <a:off x="323528" y="5121188"/>
            <a:ext cx="3528392" cy="998216"/>
            <a:chOff x="3767068" y="1281261"/>
            <a:chExt cx="1392829" cy="853405"/>
          </a:xfrm>
          <a:effectLst/>
        </p:grpSpPr>
        <p:sp>
          <p:nvSpPr>
            <p:cNvPr id="49" name="Rettangolo arrotondato 48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Rettangolo 49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2 - Realizzazione degli eventi territoriali</a:t>
              </a:r>
            </a:p>
          </p:txBody>
        </p:sp>
      </p:grpSp>
      <p:graphicFrame>
        <p:nvGraphicFramePr>
          <p:cNvPr id="14" name="Diagramma 13"/>
          <p:cNvGraphicFramePr/>
          <p:nvPr/>
        </p:nvGraphicFramePr>
        <p:xfrm>
          <a:off x="2771800" y="3068960"/>
          <a:ext cx="3024336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CustomShape 2"/>
          <p:cNvSpPr/>
          <p:nvPr/>
        </p:nvSpPr>
        <p:spPr>
          <a:xfrm>
            <a:off x="251520" y="1477328"/>
            <a:ext cx="8496944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Obiettivo generale </a:t>
            </a:r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dell’iniziativa è </a:t>
            </a:r>
            <a:r>
              <a:rPr lang="it-IT" i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favorire la diffusione della conoscenza del POR FSE 2014-2020 in termini di obiettivi, azioni, risultati attesi e impatti sul territorio e agevolare i potenziali beneficiari e destinatari nell’accessibilità imparziale alle possibilità di finanziamento ai fondi europei.</a:t>
            </a:r>
          </a:p>
          <a:p>
            <a:pPr algn="just">
              <a:lnSpc>
                <a:spcPct val="100000"/>
              </a:lnSpc>
            </a:pPr>
            <a:endParaRPr lang="it-IT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b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915816" y="2708920"/>
            <a:ext cx="3015952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Obiettivi specifici</a:t>
            </a:r>
            <a:endParaRPr lang="it-IT" i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</a:endParaRPr>
          </a:p>
          <a:p>
            <a:pPr algn="ctr">
              <a:lnSpc>
                <a:spcPct val="100000"/>
              </a:lnSpc>
            </a:pPr>
            <a:endParaRPr lang="it-IT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600"/>
              </a:spcAft>
            </a:pPr>
            <a:endParaRPr lang="it-IT" b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251520" y="3356992"/>
            <a:ext cx="3960440" cy="28083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30"/>
          <p:cNvGrpSpPr/>
          <p:nvPr/>
        </p:nvGrpSpPr>
        <p:grpSpPr>
          <a:xfrm>
            <a:off x="5220072" y="5121188"/>
            <a:ext cx="3528392" cy="998216"/>
            <a:chOff x="3767068" y="1281261"/>
            <a:chExt cx="1392829" cy="853405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32" name="Rettangolo arrotondato 31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Rettangolo 32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4 - Accrescere la trasparenza, conoscenza, consapevolezza e partecipazione e capitalizzare i risultati raggiunti</a:t>
              </a:r>
            </a:p>
          </p:txBody>
        </p:sp>
      </p:grpSp>
      <p:grpSp>
        <p:nvGrpSpPr>
          <p:cNvPr id="3" name="Gruppo 40"/>
          <p:cNvGrpSpPr/>
          <p:nvPr/>
        </p:nvGrpSpPr>
        <p:grpSpPr>
          <a:xfrm>
            <a:off x="5220072" y="3356992"/>
            <a:ext cx="3528392" cy="998216"/>
            <a:chOff x="3767068" y="1281261"/>
            <a:chExt cx="1392829" cy="853405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42" name="Rettangolo arrotondato 41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ttangolo 42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3 Accrescere la facilità di accesso alle informazioni e l’usabilità dei sistemi di comunicazione online</a:t>
              </a:r>
            </a:p>
          </p:txBody>
        </p:sp>
      </p:grpSp>
      <p:grpSp>
        <p:nvGrpSpPr>
          <p:cNvPr id="4" name="Gruppo 43"/>
          <p:cNvGrpSpPr/>
          <p:nvPr/>
        </p:nvGrpSpPr>
        <p:grpSpPr>
          <a:xfrm>
            <a:off x="323528" y="3356992"/>
            <a:ext cx="3528392" cy="998216"/>
            <a:chOff x="3767068" y="1281261"/>
            <a:chExt cx="1392829" cy="853405"/>
          </a:xfrm>
          <a:effectLst/>
        </p:grpSpPr>
        <p:sp>
          <p:nvSpPr>
            <p:cNvPr id="45" name="Rettangolo arrotondato 44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Rettangolo 45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3 Comunicazione on </a:t>
              </a:r>
              <a:r>
                <a:rPr lang="it-IT" sz="1600" dirty="0" err="1" smtClean="0">
                  <a:solidFill>
                    <a:schemeClr val="tx1"/>
                  </a:solidFill>
                </a:rPr>
                <a:t>line</a:t>
              </a:r>
              <a:endParaRPr lang="it-IT" sz="16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uppo 47"/>
          <p:cNvGrpSpPr/>
          <p:nvPr/>
        </p:nvGrpSpPr>
        <p:grpSpPr>
          <a:xfrm>
            <a:off x="323528" y="5121188"/>
            <a:ext cx="3528392" cy="998216"/>
            <a:chOff x="3767068" y="1281261"/>
            <a:chExt cx="1392829" cy="853405"/>
          </a:xfrm>
          <a:effectLst/>
        </p:grpSpPr>
        <p:sp>
          <p:nvSpPr>
            <p:cNvPr id="49" name="Rettangolo arrotondato 48"/>
            <p:cNvSpPr/>
            <p:nvPr/>
          </p:nvSpPr>
          <p:spPr>
            <a:xfrm>
              <a:off x="3767068" y="1281261"/>
              <a:ext cx="1392829" cy="8534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0" name="Rettangolo 49"/>
            <p:cNvSpPr/>
            <p:nvPr/>
          </p:nvSpPr>
          <p:spPr>
            <a:xfrm>
              <a:off x="3808728" y="1322921"/>
              <a:ext cx="1309509" cy="770085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dirty="0" smtClean="0">
                  <a:solidFill>
                    <a:schemeClr val="tx1"/>
                  </a:solidFill>
                </a:rPr>
                <a:t>Linea 4 - Comunicazione integrata, relazioni con i media, editoria</a:t>
              </a:r>
            </a:p>
          </p:txBody>
        </p:sp>
      </p:grpSp>
      <p:graphicFrame>
        <p:nvGraphicFramePr>
          <p:cNvPr id="14" name="Diagramma 13"/>
          <p:cNvGraphicFramePr/>
          <p:nvPr/>
        </p:nvGraphicFramePr>
        <p:xfrm>
          <a:off x="2771800" y="3068960"/>
          <a:ext cx="3024336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" name="CustomShape 2"/>
          <p:cNvSpPr/>
          <p:nvPr/>
        </p:nvSpPr>
        <p:spPr>
          <a:xfrm>
            <a:off x="251520" y="1477328"/>
            <a:ext cx="8496944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Obiettivo generale </a:t>
            </a:r>
            <a:r>
              <a:rPr lang="it-IT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dell’iniziativa è </a:t>
            </a:r>
            <a:r>
              <a:rPr lang="it-IT" i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favorire la diffusione della conoscenza del POR FSE 2014-2020 in termini di obiettivi, azioni, risultati attesi e impatti sul territorio e agevolare i potenziali beneficiari e destinatari nell’accessibilità imparziale alle possibilità di finanziamento ai fondi europei.</a:t>
            </a:r>
          </a:p>
          <a:p>
            <a:pPr algn="just">
              <a:lnSpc>
                <a:spcPct val="100000"/>
              </a:lnSpc>
            </a:pPr>
            <a:endParaRPr lang="it-IT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endParaRPr lang="it-IT" b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915816" y="2708920"/>
            <a:ext cx="3015952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it-IT" b="1" spc="-1" dirty="0" smtClean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</a:rPr>
              <a:t>Obiettivi specifici</a:t>
            </a:r>
            <a:endParaRPr lang="it-IT" i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</a:endParaRPr>
          </a:p>
          <a:p>
            <a:pPr algn="ctr">
              <a:lnSpc>
                <a:spcPct val="100000"/>
              </a:lnSpc>
            </a:pPr>
            <a:endParaRPr lang="it-IT" b="1" spc="-1" dirty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600"/>
              </a:spcAft>
            </a:pPr>
            <a:endParaRPr lang="it-IT" b="1" spc="-1" dirty="0" smtClean="0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251520" y="3356992"/>
            <a:ext cx="3960440" cy="280831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2"/>
          <p:cNvSpPr/>
          <p:nvPr/>
        </p:nvSpPr>
        <p:spPr>
          <a:xfrm>
            <a:off x="1619640" y="2925000"/>
            <a:ext cx="5616360" cy="9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it-IT" sz="3200" b="1" strike="noStrike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Grazie per l’attenzione </a:t>
            </a: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1495440" y="4077000"/>
            <a:ext cx="4597560" cy="72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it-IT" sz="1800" b="1" strike="noStrike" spc="-1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Relatore Dott. ssa Maria Josè Verde 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2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Area Coordinamento per le Politiche di Coesione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it-IT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Dipartimento dell'istruzione e della formazione professionale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3742</TotalTime>
  <Words>315</Words>
  <Application>Microsoft Office PowerPoint</Application>
  <PresentationFormat>Presentazione su schermo (4:3)</PresentationFormat>
  <Paragraphs>54</Paragraphs>
  <Slides>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17" baseType="lpstr">
      <vt:lpstr>ＭＳ Ｐゴシック</vt:lpstr>
      <vt:lpstr>SimSun</vt:lpstr>
      <vt:lpstr>Arial</vt:lpstr>
      <vt:lpstr>Arial Rounded MT Bold</vt:lpstr>
      <vt:lpstr>Calibri</vt:lpstr>
      <vt:lpstr>DejaVu Sans</vt:lpstr>
      <vt:lpstr>Symbol</vt:lpstr>
      <vt:lpstr>Times New Roman</vt:lpstr>
      <vt:lpstr>Wingdings</vt:lpstr>
      <vt:lpstr>Office Theme</vt:lpstr>
      <vt:lpstr>Personalizza struttura</vt:lpstr>
      <vt:lpstr>1_Personalizza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admin</cp:lastModifiedBy>
  <cp:revision>536</cp:revision>
  <cp:lastPrinted>2018-05-17T22:00:56Z</cp:lastPrinted>
  <dcterms:created xsi:type="dcterms:W3CDTF">2007-03-15T14:10:26Z</dcterms:created>
  <dcterms:modified xsi:type="dcterms:W3CDTF">2018-05-17T23:07:57Z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ompany">
    <vt:lpwstr>College of Europe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Presentazione su schermo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